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5" d="100"/>
          <a:sy n="25" d="100"/>
        </p:scale>
        <p:origin x="3834" y="7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1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0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04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5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90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9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3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5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4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2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85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3BB6-60D1-4265-B0DB-09DAE068591F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5CC6-BECA-4424-A5EC-16ADE3B02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54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0507" y="5679883"/>
            <a:ext cx="28105768" cy="2733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9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Template of</a:t>
            </a:r>
            <a:r>
              <a:rPr kumimoji="0" lang="en-US" altLang="zh-TW" sz="9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 Poster</a:t>
            </a:r>
            <a:r>
              <a:rPr kumimoji="0" lang="en-US" altLang="zh-TW" sz="9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kumimoji="0" lang="en-US" altLang="zh-CN" sz="9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GeoShanghai</a:t>
            </a:r>
            <a:r>
              <a:rPr kumimoji="0" lang="en-US" altLang="zh-CN" sz="9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2024</a:t>
            </a:r>
            <a:endParaRPr kumimoji="0" lang="en-US" altLang="zh-CN" sz="9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6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6600" b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6600" b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6600" b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6600" b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6600" b="1" dirty="0">
              <a:latin typeface="Times New Roman" panose="02020603050405020304" pitchFamily="18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Poster Size: A1</a:t>
            </a:r>
            <a:r>
              <a:rPr kumimoji="0" lang="en-US" altLang="zh-CN" sz="7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zh-CN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1200mm</a:t>
            </a:r>
            <a:r>
              <a:rPr kumimoji="0" lang="zh-CN" altLang="en-US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kumimoji="0" lang="en-US" altLang="zh-CN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mm)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36800" y="2238075"/>
            <a:ext cx="297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>
                <a:latin typeface="Arial" panose="020B0604020202020204" pitchFamily="34" charset="0"/>
                <a:cs typeface="Arial" panose="020B0604020202020204" pitchFamily="34" charset="0"/>
              </a:rPr>
              <a:t>P0123</a:t>
            </a:r>
            <a:endParaRPr lang="zh-CN" alt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3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16</Words>
  <Application>Microsoft Office PowerPoint</Application>
  <PresentationFormat>自定义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Feli</dc:creator>
  <cp:lastModifiedBy>MSI-PC</cp:lastModifiedBy>
  <cp:revision>12</cp:revision>
  <dcterms:created xsi:type="dcterms:W3CDTF">2018-04-12T06:16:16Z</dcterms:created>
  <dcterms:modified xsi:type="dcterms:W3CDTF">2024-03-11T02:22:13Z</dcterms:modified>
</cp:coreProperties>
</file>